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401510"/>
            <a:ext cx="7766936" cy="2273182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Формы отчетности (6-НК. Раздел 2). Изменения и дополнения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3 ноября 2023 года, г. Кемерово</a:t>
            </a:r>
          </a:p>
          <a:p>
            <a:pPr algn="l"/>
            <a:r>
              <a:rPr lang="ru-RU" dirty="0" smtClean="0"/>
              <a:t>Государственная научная библиотека Кузбасса им. </a:t>
            </a:r>
            <a:r>
              <a:rPr lang="ru-RU" dirty="0" err="1" smtClean="0"/>
              <a:t>В.Д.Федорова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773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1507067" y="-478563"/>
            <a:ext cx="7654025" cy="299102"/>
          </a:xfrm>
        </p:spPr>
        <p:txBody>
          <a:bodyPr/>
          <a:lstStyle/>
          <a:p>
            <a:pPr algn="ctr"/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977" y="677008"/>
            <a:ext cx="11693770" cy="4211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1507067" y="-478563"/>
            <a:ext cx="7654025" cy="299102"/>
          </a:xfrm>
        </p:spPr>
        <p:txBody>
          <a:bodyPr/>
          <a:lstStyle/>
          <a:p>
            <a:pPr algn="ctr"/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302" y="777666"/>
            <a:ext cx="10306228" cy="4204531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0198" y="0"/>
            <a:ext cx="11024075" cy="6460621"/>
          </a:xfrm>
        </p:spPr>
        <p:txBody>
          <a:bodyPr>
            <a:normAutofit/>
          </a:bodyPr>
          <a:lstStyle/>
          <a:p>
            <a:pPr algn="l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Раздел 2. Формирование библиотечного фонда на физических (материальных) носителях</a:t>
            </a:r>
          </a:p>
        </p:txBody>
      </p:sp>
    </p:spTree>
    <p:extLst>
      <p:ext uri="{BB962C8B-B14F-4D97-AF65-F5344CB8AC3E}">
        <p14:creationId xmlns:p14="http://schemas.microsoft.com/office/powerpoint/2010/main" val="65877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1507067" y="-478563"/>
            <a:ext cx="7654025" cy="299102"/>
          </a:xfrm>
        </p:spPr>
        <p:txBody>
          <a:bodyPr/>
          <a:lstStyle/>
          <a:p>
            <a:pPr algn="ctr"/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0198" y="205099"/>
            <a:ext cx="11024075" cy="6255522"/>
          </a:xfrm>
        </p:spPr>
        <p:txBody>
          <a:bodyPr>
            <a:normAutofit/>
          </a:bodyPr>
          <a:lstStyle/>
          <a:p>
            <a:pPr algn="l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Раздел 2. Формирование библиотечного фонда на физических (материальных)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носителях</a:t>
            </a:r>
          </a:p>
          <a:p>
            <a:pPr algn="l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Напоминаем, что в строке 02 отражаются приобретение новой литературы, подписка на периодические издания и внутрисистемное движение фонда. В этой графе также учитываются книги, приобретенные читателями взамен утерянных.</a:t>
            </a:r>
          </a:p>
          <a:p>
            <a:pPr algn="l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строке </a:t>
            </a: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«В том числе вновь приобретенные документы (из строки 02)» — указывается число документов, приобретенных в отчетном году без учета перераспределения библиотечных фондов внутри библиотечной системы, например в результате реорганизации или ликвидации библиотек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31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1507067" y="-478563"/>
            <a:ext cx="7654025" cy="299102"/>
          </a:xfrm>
        </p:spPr>
        <p:txBody>
          <a:bodyPr/>
          <a:lstStyle/>
          <a:p>
            <a:pPr algn="ctr"/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0198" y="205099"/>
            <a:ext cx="11024075" cy="6255522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Книги взамен утерянных</a:t>
            </a:r>
          </a:p>
          <a:p>
            <a:pPr algn="l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книга, которая оформляется через Акт взамен утерянных идентична потере (совпадает название, автор, год издания, тип переплета) тогда на обороте титульного листа проставляется инвентарный номер утерянной книги. </a:t>
            </a:r>
          </a:p>
          <a:p>
            <a:pPr algn="l"/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книги отличаются по идентифицирующим признакам, тогда книги ставятся на учет как новые с присвоением нового инвентарного номера и соответствующей записью в КСУ (Часть 1. Поступление)</a:t>
            </a:r>
          </a:p>
          <a:p>
            <a:pPr algn="l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34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1507067" y="-478563"/>
            <a:ext cx="7654025" cy="299102"/>
          </a:xfrm>
        </p:spPr>
        <p:txBody>
          <a:bodyPr/>
          <a:lstStyle/>
          <a:p>
            <a:pPr algn="ctr"/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198" y="1281869"/>
            <a:ext cx="7016098" cy="4192873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0198" y="602478"/>
            <a:ext cx="11024075" cy="6255522"/>
          </a:xfrm>
        </p:spPr>
        <p:txBody>
          <a:bodyPr>
            <a:normAutofit/>
          </a:bodyPr>
          <a:lstStyle/>
          <a:p>
            <a:pPr algn="ctr"/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71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1507067" y="-478563"/>
            <a:ext cx="7654025" cy="299102"/>
          </a:xfrm>
        </p:spPr>
        <p:txBody>
          <a:bodyPr/>
          <a:lstStyle/>
          <a:p>
            <a:pPr algn="ctr"/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95" y="487110"/>
            <a:ext cx="11750468" cy="562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81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1507067" y="-478563"/>
            <a:ext cx="7654025" cy="299102"/>
          </a:xfrm>
        </p:spPr>
        <p:txBody>
          <a:bodyPr/>
          <a:lstStyle/>
          <a:p>
            <a:pPr algn="ctr"/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749" y="170917"/>
            <a:ext cx="10607868" cy="6218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23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1507067" y="-478563"/>
            <a:ext cx="7654025" cy="299102"/>
          </a:xfrm>
        </p:spPr>
        <p:txBody>
          <a:bodyPr/>
          <a:lstStyle/>
          <a:p>
            <a:pPr algn="ctr"/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124" y="1632247"/>
            <a:ext cx="10671751" cy="3230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26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1507067" y="-478563"/>
            <a:ext cx="7654025" cy="299102"/>
          </a:xfrm>
        </p:spPr>
        <p:txBody>
          <a:bodyPr/>
          <a:lstStyle/>
          <a:p>
            <a:pPr algn="ctr"/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855" y="666572"/>
            <a:ext cx="12006840" cy="4452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91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395</TotalTime>
  <Words>191</Words>
  <Application>Microsoft Office PowerPoint</Application>
  <PresentationFormat>Широкоэкранный</PresentationFormat>
  <Paragraphs>12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Аспект</vt:lpstr>
      <vt:lpstr>Формы отчетности (6-НК. Раздел 2). Изменения и дополнения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Творческая лаборатория по формированию фондов </dc:title>
  <dc:creator>Бибикова Наталья Сергеевна</dc:creator>
  <cp:lastModifiedBy>Бибикова Наталья Сергеевна</cp:lastModifiedBy>
  <cp:revision>54</cp:revision>
  <dcterms:created xsi:type="dcterms:W3CDTF">2023-09-21T06:42:49Z</dcterms:created>
  <dcterms:modified xsi:type="dcterms:W3CDTF">2023-11-07T09:39:44Z</dcterms:modified>
</cp:coreProperties>
</file>